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1"/>
  </p:notesMasterIdLst>
  <p:sldIdLst>
    <p:sldId id="258" r:id="rId2"/>
    <p:sldId id="311" r:id="rId3"/>
    <p:sldId id="312" r:id="rId4"/>
    <p:sldId id="260" r:id="rId5"/>
    <p:sldId id="313" r:id="rId6"/>
    <p:sldId id="289" r:id="rId7"/>
    <p:sldId id="327" r:id="rId8"/>
    <p:sldId id="328" r:id="rId9"/>
    <p:sldId id="263" r:id="rId10"/>
  </p:sldIdLst>
  <p:sldSz cx="9144000" cy="5143500" type="screen16x9"/>
  <p:notesSz cx="6858000" cy="9144000"/>
  <p:embeddedFontLst>
    <p:embeddedFont>
      <p:font typeface="Montserrat" panose="020B0604020202020204" charset="0"/>
      <p:regular r:id="rId12"/>
      <p:bold r:id="rId13"/>
      <p:italic r:id="rId14"/>
      <p:boldItalic r:id="rId15"/>
    </p:embeddedFont>
    <p:embeddedFont>
      <p:font typeface="Lexend Deca" panose="020B0604020202020204" charset="0"/>
      <p:regular r:id="rId16"/>
    </p:embeddedFont>
    <p:embeddedFont>
      <p:font typeface="Assistant" panose="020B0604020202020204" charset="-79"/>
      <p:regular r:id="rId17"/>
      <p:bold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9B9DCA5C-F839-4CC2-BFB5-F2D8FA63D25C}">
  <a:tblStyle styleId="{9B9DCA5C-F839-4CC2-BFB5-F2D8FA63D2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48853" autoAdjust="0"/>
  </p:normalViewPr>
  <p:slideViewPr>
    <p:cSldViewPr snapToGrid="0">
      <p:cViewPr>
        <p:scale>
          <a:sx n="45" d="100"/>
          <a:sy n="45" d="100"/>
        </p:scale>
        <p:origin x="-2010" y="-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766646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d70e888b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d70e888b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d70e888b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d70e888b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https://github.com/wasabeef/awesome-android-libraries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2187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d70e888b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d70e888b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https://github.com/aritraroy/UltimateAndroidReference/blob/master/README.md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6018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8c5496bd49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8c5496bd49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https://android.libhunt.com/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8c5496bd49_0_11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8c5496bd49_0_11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444444"/>
              </a:solidFill>
              <a:effectLst/>
              <a:latin typeface="Montserrat" panose="00000500000000000000" pitchFamily="2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8c5496bd49_0_11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8c5496bd49_0_11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7477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2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d70e888b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8d70e888b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 1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185300" y="1707225"/>
            <a:ext cx="3386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 idx="2"/>
          </p:nvPr>
        </p:nvSpPr>
        <p:spPr>
          <a:xfrm>
            <a:off x="1185325" y="2394363"/>
            <a:ext cx="3054000" cy="104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386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720000" y="1969000"/>
            <a:ext cx="6392400" cy="259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C8C8"/>
              </a:buClr>
              <a:buSzPts val="1600"/>
              <a:buChar char="●"/>
              <a:defRPr/>
            </a:lvl1pPr>
            <a:lvl2pPr marL="914400" lvl="1" indent="-330200">
              <a:spcBef>
                <a:spcPts val="5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386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720000" y="1969000"/>
            <a:ext cx="6392400" cy="259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C8C8"/>
              </a:buClr>
              <a:buSzPts val="1600"/>
              <a:buChar char="●"/>
              <a:defRPr/>
            </a:lvl1pPr>
            <a:lvl2pPr marL="914400" lvl="1" indent="-330200" rtl="0">
              <a:spcBef>
                <a:spcPts val="5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3168000" y="1663300"/>
            <a:ext cx="2808000" cy="75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body" idx="1"/>
          </p:nvPr>
        </p:nvSpPr>
        <p:spPr>
          <a:xfrm>
            <a:off x="2830800" y="2647986"/>
            <a:ext cx="3482400" cy="83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7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062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517600"/>
            <a:ext cx="7704000" cy="30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●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○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■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●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○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■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●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○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Assistant"/>
              <a:buChar char="■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3" r:id="rId2"/>
    <p:sldLayoutId id="2147483654" r:id="rId3"/>
    <p:sldLayoutId id="2147483664" r:id="rId4"/>
    <p:sldLayoutId id="2147483669" r:id="rId5"/>
    <p:sldLayoutId id="2147483677" r:id="rId6"/>
    <p:sldLayoutId id="214748367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FB28EC5-B28E-4F83-A0A7-544A27903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41" y="301088"/>
            <a:ext cx="8677918" cy="406190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3A2BFFC-20AC-4FB0-8EF2-105A09A39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31" y="592183"/>
            <a:ext cx="7787898" cy="391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63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79C398B-A58E-4350-89A0-F0D2770F8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11" y="425854"/>
            <a:ext cx="8130260" cy="429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056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426F70A-B3BF-41D0-8052-63EB37F73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79" y="375127"/>
            <a:ext cx="8541065" cy="389207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050FA15-234A-43BD-A55F-A0CC31E2C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88" y="451213"/>
            <a:ext cx="8239674" cy="424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131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68"/>
          <p:cNvSpPr txBox="1">
            <a:spLocks noGrp="1"/>
          </p:cNvSpPr>
          <p:nvPr>
            <p:ph type="title"/>
          </p:nvPr>
        </p:nvSpPr>
        <p:spPr>
          <a:xfrm>
            <a:off x="720000" y="539999"/>
            <a:ext cx="6595200" cy="5226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Pros using Third Party </a:t>
            </a:r>
            <a:r>
              <a:rPr lang="en" dirty="0">
                <a:solidFill>
                  <a:schemeClr val="dk1"/>
                </a:solidFill>
              </a:rPr>
              <a:t>Libraries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775" name="Google Shape;775;p68"/>
          <p:cNvSpPr txBox="1">
            <a:spLocks noGrp="1"/>
          </p:cNvSpPr>
          <p:nvPr>
            <p:ph type="body" idx="1"/>
          </p:nvPr>
        </p:nvSpPr>
        <p:spPr>
          <a:xfrm>
            <a:off x="720000" y="1591421"/>
            <a:ext cx="6392400" cy="259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marR="5080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352799" lvl="0" indent="-2113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</a:pPr>
            <a:r>
              <a:rPr lang="en-US" sz="2000" dirty="0">
                <a:solidFill>
                  <a:schemeClr val="lt1"/>
                </a:solidFill>
                <a:uFill>
                  <a:noFill/>
                </a:uFill>
              </a:rPr>
              <a:t>Save Time</a:t>
            </a:r>
          </a:p>
          <a:p>
            <a:pPr marL="352799" lvl="0" indent="-2113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</a:pPr>
            <a:r>
              <a:rPr lang="en-US" sz="2000" dirty="0">
                <a:solidFill>
                  <a:schemeClr val="lt1"/>
                </a:solidFill>
                <a:uFill>
                  <a:noFill/>
                </a:uFill>
              </a:rPr>
              <a:t>Modular Code</a:t>
            </a:r>
          </a:p>
          <a:p>
            <a:pPr marL="352799" lvl="0" indent="-2113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</a:pPr>
            <a:r>
              <a:rPr lang="en-US" sz="2000" dirty="0">
                <a:solidFill>
                  <a:schemeClr val="lt1"/>
                </a:solidFill>
                <a:uFill>
                  <a:noFill/>
                </a:uFill>
              </a:rPr>
              <a:t>Pre -Tested</a:t>
            </a:r>
          </a:p>
          <a:p>
            <a:pPr marL="352799" lvl="0" indent="-2113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</a:pP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68"/>
          <p:cNvSpPr txBox="1">
            <a:spLocks noGrp="1"/>
          </p:cNvSpPr>
          <p:nvPr>
            <p:ph type="title"/>
          </p:nvPr>
        </p:nvSpPr>
        <p:spPr>
          <a:xfrm>
            <a:off x="719999" y="539999"/>
            <a:ext cx="6941189" cy="54739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 using Third Party </a:t>
            </a:r>
            <a:r>
              <a:rPr lang="en" dirty="0">
                <a:solidFill>
                  <a:schemeClr val="dk1"/>
                </a:solidFill>
              </a:rPr>
              <a:t>Libraries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775" name="Google Shape;775;p68"/>
          <p:cNvSpPr txBox="1">
            <a:spLocks noGrp="1"/>
          </p:cNvSpPr>
          <p:nvPr>
            <p:ph type="body" idx="1"/>
          </p:nvPr>
        </p:nvSpPr>
        <p:spPr>
          <a:xfrm>
            <a:off x="720000" y="1591421"/>
            <a:ext cx="6392400" cy="259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marR="5080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352799" lvl="0" indent="-2113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</a:pPr>
            <a:r>
              <a:rPr lang="en-US" sz="2000" dirty="0">
                <a:solidFill>
                  <a:schemeClr val="lt1"/>
                </a:solidFill>
                <a:uFill>
                  <a:noFill/>
                </a:uFill>
              </a:rPr>
              <a:t>Overuse</a:t>
            </a:r>
          </a:p>
          <a:p>
            <a:pPr marL="352799" lvl="0" indent="-2113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</a:pPr>
            <a:r>
              <a:rPr lang="en-US" sz="2000" dirty="0">
                <a:solidFill>
                  <a:schemeClr val="lt1"/>
                </a:solidFill>
                <a:uFill>
                  <a:noFill/>
                </a:uFill>
              </a:rPr>
              <a:t>Security Issues</a:t>
            </a:r>
          </a:p>
          <a:p>
            <a:pPr marL="352799" lvl="0" indent="-2113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</a:pPr>
            <a:r>
              <a:rPr lang="en-US" sz="2000" dirty="0">
                <a:solidFill>
                  <a:schemeClr val="lt1"/>
                </a:solidFill>
                <a:uFill>
                  <a:noFill/>
                </a:uFill>
              </a:rPr>
              <a:t>Support</a:t>
            </a:r>
          </a:p>
          <a:p>
            <a:pPr marL="352799" lvl="0" indent="-2113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</a:pP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3825783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015462-DC4A-407E-AF2C-657CC7CB8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8489" y="2091829"/>
            <a:ext cx="7155511" cy="479921"/>
          </a:xfrm>
        </p:spPr>
        <p:txBody>
          <a:bodyPr/>
          <a:lstStyle/>
          <a:p>
            <a:r>
              <a:rPr lang="en-US" sz="5400" dirty="0">
                <a:solidFill>
                  <a:srgbClr val="20C8C8"/>
                </a:solidFill>
              </a:rPr>
              <a:t>Build</a:t>
            </a:r>
            <a:r>
              <a:rPr lang="en-US" dirty="0"/>
              <a:t> your own Library</a:t>
            </a:r>
          </a:p>
        </p:txBody>
      </p:sp>
    </p:spTree>
    <p:extLst>
      <p:ext uri="{BB962C8B-B14F-4D97-AF65-F5344CB8AC3E}">
        <p14:creationId xmlns:p14="http://schemas.microsoft.com/office/powerpoint/2010/main" val="2655697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2"/>
          <p:cNvSpPr txBox="1">
            <a:spLocks noGrp="1"/>
          </p:cNvSpPr>
          <p:nvPr>
            <p:ph type="title"/>
          </p:nvPr>
        </p:nvSpPr>
        <p:spPr>
          <a:xfrm>
            <a:off x="3302562" y="1812746"/>
            <a:ext cx="3386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rgbClr val="20C8C8"/>
                </a:solidFill>
              </a:rPr>
              <a:t>Thanks!</a:t>
            </a:r>
            <a:endParaRPr lang="en-US" sz="5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tup Presentation by Slidesgo">
  <a:themeElements>
    <a:clrScheme name="Simple Light">
      <a:dk1>
        <a:srgbClr val="20C8C8"/>
      </a:dk1>
      <a:lt1>
        <a:srgbClr val="FFFFFF"/>
      </a:lt1>
      <a:dk2>
        <a:srgbClr val="20C8C8"/>
      </a:dk2>
      <a:lt2>
        <a:srgbClr val="FFFFFF"/>
      </a:lt2>
      <a:accent1>
        <a:srgbClr val="03BFEF"/>
      </a:accent1>
      <a:accent2>
        <a:srgbClr val="25347F"/>
      </a:accent2>
      <a:accent3>
        <a:srgbClr val="A34BD0"/>
      </a:accent3>
      <a:accent4>
        <a:srgbClr val="D827AD"/>
      </a:accent4>
      <a:accent5>
        <a:srgbClr val="FFFFFF"/>
      </a:accent5>
      <a:accent6>
        <a:srgbClr val="20C8C8"/>
      </a:accent6>
      <a:hlink>
        <a:srgbClr val="20C8C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1337</TotalTime>
  <Words>37</Words>
  <Application>Microsoft Office PowerPoint</Application>
  <PresentationFormat>On-screen Show (16:9)</PresentationFormat>
  <Paragraphs>17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Montserrat</vt:lpstr>
      <vt:lpstr>Lexend Deca</vt:lpstr>
      <vt:lpstr>Assistant</vt:lpstr>
      <vt:lpstr>Partup Presentation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Pros using Third Party Libraries</vt:lpstr>
      <vt:lpstr>Cons using Third Party Libraries</vt:lpstr>
      <vt:lpstr>Build your own Library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Library Usage</dc:title>
  <dc:creator>kamal s</dc:creator>
  <cp:lastModifiedBy>hp</cp:lastModifiedBy>
  <cp:revision>27</cp:revision>
  <dcterms:modified xsi:type="dcterms:W3CDTF">2021-07-06T10:35:37Z</dcterms:modified>
</cp:coreProperties>
</file>